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87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9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6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4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7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3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90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Ахмадуллина Лейсан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занявшая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 Республиканского конкурса экологической социальной рекламы «Город под защитой детства»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номинации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Творческие работы-поделки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 бросового материала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Руководитель: </a:t>
            </a:r>
            <a:r>
              <a:rPr lang="ru-RU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Салахова </a:t>
            </a:r>
            <a:r>
              <a:rPr lang="ru-RU" spc="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Флюзия</a:t>
            </a:r>
            <a:r>
              <a:rPr lang="ru-RU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Дамировна</a:t>
            </a:r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            Смелов 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796" y="6444208"/>
            <a:ext cx="1368152" cy="134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230</TotalTime>
  <Words>63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36</cp:revision>
  <dcterms:created xsi:type="dcterms:W3CDTF">2021-04-28T10:57:26Z</dcterms:created>
  <dcterms:modified xsi:type="dcterms:W3CDTF">2022-03-28T13:04:35Z</dcterms:modified>
</cp:coreProperties>
</file>